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5143500" type="screen16x9"/>
  <p:notesSz cx="6858000" cy="9144000"/>
  <p:embeddedFontLst>
    <p:embeddedFont>
      <p:font typeface="Raleway" charset="0"/>
      <p:regular r:id="rId21"/>
      <p:bold r:id="rId22"/>
      <p:italic r:id="rId23"/>
      <p:boldItalic r:id="rId24"/>
    </p:embeddedFont>
    <p:embeddedFont>
      <p:font typeface="Cambria" pitchFamily="18" charset="0"/>
      <p:regular r:id="rId25"/>
      <p:bold r:id="rId26"/>
      <p:italic r:id="rId27"/>
      <p:boldItalic r:id="rId28"/>
    </p:embeddedFont>
    <p:embeddedFont>
      <p:font typeface="Roboto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2" d="100"/>
          <a:sy n="102" d="100"/>
        </p:scale>
        <p:origin x="-456" y="22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2674957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a2811b5e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a2811b5e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a2811b5e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a2811b5e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2811b5e6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2811b5e6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2811b5e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a2811b5e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2811b5e6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2811b5e6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a2811b5e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2a2811b5e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a2811b5e6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a2811b5e6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a2811b5e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a2811b5e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a2811b5e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a2811b5e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a2811b5e6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a2811b5e6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2811b5e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2811b5e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a2811b5e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a2811b5e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a2811b5e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a2811b5e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a2811b5e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a2811b5e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a2811b5e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a2811b5e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a2811b5e6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a2811b5e6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2811b5e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2811b5e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86E8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311700" y="37516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Raleway"/>
                <a:ea typeface="Raleway"/>
                <a:cs typeface="Raleway"/>
                <a:sym typeface="Raleway"/>
              </a:rPr>
              <a:t>Learning Priority Lighthouse Schools</a:t>
            </a:r>
            <a:endParaRPr sz="36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86" name="Google Shape;8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634100"/>
            <a:ext cx="54768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3400" y="686488"/>
            <a:ext cx="1876425" cy="242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lang="en" sz="24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 P</a:t>
            </a:r>
            <a:r>
              <a:rPr lang="en" sz="24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RIORITY</a:t>
            </a:r>
            <a:r>
              <a:rPr lang="en" sz="2400">
                <a:solidFill>
                  <a:schemeClr val="dk2"/>
                </a:solidFill>
              </a:rPr>
              <a:t> </a:t>
            </a:r>
            <a:r>
              <a:rPr lang="en" sz="2400"/>
              <a:t> 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i="1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50" name="Google Shape;150;p22"/>
          <p:cNvSpPr txBox="1">
            <a:spLocks noGrp="1"/>
          </p:cNvSpPr>
          <p:nvPr>
            <p:ph type="body" idx="1"/>
          </p:nvPr>
        </p:nvSpPr>
        <p:spPr>
          <a:xfrm>
            <a:off x="195850" y="1346475"/>
            <a:ext cx="5531400" cy="209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LP’s Fundamental Aim is….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to create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efficient</a:t>
            </a: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and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effective computer-human interactions</a:t>
            </a: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that facilitate  desired learning outcomes.</a:t>
            </a:r>
            <a:endParaRPr b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7250" y="960075"/>
            <a:ext cx="3416749" cy="395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RIORITY</a:t>
            </a: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   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3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4617900" cy="34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LP creates…..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Transparent &amp; Protected feedback systems for </a:t>
            </a: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learners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, </a:t>
            </a: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parents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, and </a:t>
            </a: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educators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5325" y="1430500"/>
            <a:ext cx="4328674" cy="34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RIORITY</a:t>
            </a: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b="1"/>
              <a:t> 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i="1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4407900" cy="18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LP places…..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humans at the core of learning by creating technology tools…..</a:t>
            </a:r>
            <a:endParaRPr b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with humans for humans...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3075" y="1123950"/>
            <a:ext cx="4270924" cy="376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lang="en" sz="3000" i="1">
                <a:latin typeface="Cambria"/>
                <a:ea typeface="Cambria"/>
                <a:cs typeface="Cambria"/>
                <a:sym typeface="Cambria"/>
              </a:rPr>
              <a:t>EARNING</a:t>
            </a:r>
            <a:r>
              <a:rPr lang="en" sz="3000" b="1" i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 P</a:t>
            </a:r>
            <a:r>
              <a:rPr lang="en" sz="3000" i="1">
                <a:latin typeface="Cambria"/>
                <a:ea typeface="Cambria"/>
                <a:cs typeface="Cambria"/>
                <a:sym typeface="Cambria"/>
              </a:rPr>
              <a:t>RIORITY</a:t>
            </a:r>
            <a:r>
              <a:rPr lang="en"/>
              <a:t>  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i="1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383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LP is redefining…….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“BLENDED LEARNING”</a:t>
            </a:r>
            <a:endParaRPr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1200" y="1170125"/>
            <a:ext cx="4762800" cy="37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lang="en" sz="30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EARNING</a:t>
            </a:r>
            <a:r>
              <a:rPr lang="en" sz="3000" b="1" i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 P</a:t>
            </a:r>
            <a:r>
              <a:rPr lang="en" sz="30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RIORITY</a:t>
            </a:r>
            <a:r>
              <a:rPr lang="en"/>
              <a:t>  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i="1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432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LP is redefining…….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“21st Century Learning”</a:t>
            </a:r>
            <a:endParaRPr sz="2400" b="1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9" name="Google Shape;17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400" y="1170125"/>
            <a:ext cx="4272599" cy="37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lang="en" sz="30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EARNING</a:t>
            </a:r>
            <a:r>
              <a:rPr lang="en" sz="3000" b="1" i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 P</a:t>
            </a:r>
            <a:r>
              <a:rPr lang="en" sz="3000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RIORITY</a:t>
            </a:r>
            <a:r>
              <a:rPr lang="en"/>
              <a:t>  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i="1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433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LP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 creates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“Simple to use” tools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for </a:t>
            </a: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complex organizational problems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6" name="Google Shape;18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500" y="1170125"/>
            <a:ext cx="4258499" cy="3744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RIORITY</a:t>
            </a: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  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491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LP saves schools and Districts…..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Time &amp; Money ……</a:t>
            </a:r>
            <a:endParaRPr b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So people can spend more time doing their most important work…...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2100" y="1372750"/>
            <a:ext cx="3531900" cy="353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RIORITY</a:t>
            </a: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   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4898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LP tools…….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enhance connections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 between learners, parents, peers, teachers, and school.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0" name="Google Shape;2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000" y="1365700"/>
            <a:ext cx="3546000" cy="354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RIORITY</a:t>
            </a: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  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4604100" cy="18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LP is seeking Lighthouse Districts…..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Generous Pilot Period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Discounted Rates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Collaborative Design Opportunities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7" name="Google Shape;20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7025" y="130638"/>
            <a:ext cx="1292550" cy="120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body" idx="1"/>
          </p:nvPr>
        </p:nvSpPr>
        <p:spPr>
          <a:xfrm>
            <a:off x="395100" y="1017800"/>
            <a:ext cx="4281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LP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helps schools &amp; districts..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❖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Make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b="1" i="1">
                <a:latin typeface="Raleway"/>
                <a:ea typeface="Raleway"/>
                <a:cs typeface="Raleway"/>
                <a:sym typeface="Raleway"/>
              </a:rPr>
              <a:t>learning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the # 1 priority.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❖"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Helps to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b="1" i="1">
                <a:latin typeface="Raleway"/>
                <a:ea typeface="Raleway"/>
                <a:cs typeface="Raleway"/>
                <a:sym typeface="Raleway"/>
              </a:rPr>
              <a:t>achieve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their </a:t>
            </a:r>
            <a:r>
              <a:rPr lang="en" b="1" i="1">
                <a:latin typeface="Raleway"/>
                <a:ea typeface="Raleway"/>
                <a:cs typeface="Raleway"/>
                <a:sym typeface="Raleway"/>
              </a:rPr>
              <a:t>learning goals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&amp; meet their </a:t>
            </a:r>
            <a:r>
              <a:rPr lang="en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GREATEST CHALLENGES</a:t>
            </a:r>
            <a:r>
              <a:rPr lang="en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i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RIORITY</a:t>
            </a: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MAKES LEARNING #1</a:t>
            </a:r>
            <a:endParaRPr sz="24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7000" y="1017800"/>
            <a:ext cx="4466999" cy="28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RIORITY</a:t>
            </a: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  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0" name="Google Shape;100;p15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4912200" cy="19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LP</a:t>
            </a: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 technology tools are……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..designed by and for educators</a:t>
            </a:r>
            <a:endParaRPr sz="2400" b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700" y="1417588"/>
            <a:ext cx="3531900" cy="1984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i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L</a:t>
            </a:r>
            <a:r>
              <a:rPr lang="en" sz="3000" b="1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EARNING</a:t>
            </a:r>
            <a:r>
              <a:rPr lang="en" sz="3000" b="1" i="1">
                <a:solidFill>
                  <a:srgbClr val="0000FF"/>
                </a:solidFill>
                <a:latin typeface="Cambria"/>
                <a:ea typeface="Cambria"/>
                <a:cs typeface="Cambria"/>
                <a:sym typeface="Cambria"/>
              </a:rPr>
              <a:t> P</a:t>
            </a:r>
            <a:r>
              <a:rPr lang="en" sz="3000" b="1" i="1">
                <a:solidFill>
                  <a:schemeClr val="dk2"/>
                </a:solidFill>
                <a:latin typeface="Cambria"/>
                <a:ea typeface="Cambria"/>
                <a:cs typeface="Cambria"/>
                <a:sym typeface="Cambria"/>
              </a:rPr>
              <a:t>RIORITY</a:t>
            </a:r>
            <a:r>
              <a:rPr lang="en" b="1">
                <a:solidFill>
                  <a:schemeClr val="dk2"/>
                </a:solidFill>
              </a:rPr>
              <a:t> </a:t>
            </a:r>
            <a:r>
              <a:rPr lang="en" b="1"/>
              <a:t> 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1" i="1">
              <a:solidFill>
                <a:srgbClr val="0000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107" name="Google Shape;107;p16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37917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LP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 designers ……..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Honor &amp; Respect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the work of Teachers and so we work with them to make the tool better and more effective.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125" y="1344300"/>
            <a:ext cx="3990875" cy="354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RIORITY</a:t>
            </a: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OFFERS &amp; DEVELOPS</a:t>
            </a:r>
            <a:endParaRPr sz="2400" b="1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●"/>
            </a:pP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Learning Management Systems  	(LMS)</a:t>
            </a:r>
            <a:endParaRPr sz="2400" b="1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●"/>
            </a:pP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Student Information Systems       	(SIS)</a:t>
            </a:r>
            <a:endParaRPr sz="2400" b="1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●"/>
            </a:pP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Learning Programs                       	</a:t>
            </a:r>
            <a:r>
              <a:rPr lang="en" sz="2400" b="1" dirty="0" smtClean="0"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Apps)</a:t>
            </a:r>
            <a:endParaRPr sz="2400" b="1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●"/>
            </a:pP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Custom System Designs              	</a:t>
            </a:r>
            <a:r>
              <a:rPr lang="en" sz="2400" b="1" dirty="0" smtClean="0">
                <a:latin typeface="Raleway"/>
                <a:ea typeface="Raleway"/>
                <a:cs typeface="Raleway"/>
                <a:sym typeface="Raleway"/>
              </a:rPr>
              <a:t>(</a:t>
            </a: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CSD)</a:t>
            </a:r>
            <a:endParaRPr sz="2400" b="1" dirty="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Raleway"/>
              <a:buChar char="●"/>
            </a:pP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Learning Task Force		  	</a:t>
            </a:r>
            <a:r>
              <a:rPr lang="en" sz="2400" b="1" dirty="0" smtClean="0">
                <a:latin typeface="Raleway"/>
                <a:ea typeface="Raleway"/>
                <a:cs typeface="Raleway"/>
                <a:sym typeface="Raleway"/>
              </a:rPr>
              <a:t>(LTF</a:t>
            </a:r>
            <a:r>
              <a:rPr lang="en" sz="2400" b="1" dirty="0">
                <a:latin typeface="Raleway"/>
                <a:ea typeface="Raleway"/>
                <a:cs typeface="Raleway"/>
                <a:sym typeface="Raleway"/>
              </a:rPr>
              <a:t>) 	</a:t>
            </a:r>
            <a:endParaRPr sz="2400" b="1" dirty="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RIORITY</a:t>
            </a: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   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4338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LP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 designers are expert navigators of .....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School Culture</a:t>
            </a:r>
            <a:endParaRPr b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225" y="1114100"/>
            <a:ext cx="372778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RIORITY</a:t>
            </a: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/>
              <a:t>  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4480500" y="1200150"/>
            <a:ext cx="4351800" cy="12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LP has achieved recent developments in partnership with a Lighthouse District, The Rio School District.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89700"/>
            <a:ext cx="4168800" cy="338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2428525" y="513125"/>
            <a:ext cx="5125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LP/Rio 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Partnership has developed</a:t>
            </a:r>
            <a:r>
              <a:rPr lang="en">
                <a:solidFill>
                  <a:schemeClr val="dk2"/>
                </a:solidFill>
              </a:rPr>
              <a:t> 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34" name="Google Shape;134;p20"/>
          <p:cNvSpPr txBox="1">
            <a:spLocks noGrp="1"/>
          </p:cNvSpPr>
          <p:nvPr>
            <p:ph type="body" idx="1"/>
          </p:nvPr>
        </p:nvSpPr>
        <p:spPr>
          <a:xfrm>
            <a:off x="395100" y="1430500"/>
            <a:ext cx="4422000" cy="27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Teacher Designed tools for..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Literacies</a:t>
            </a:r>
            <a:r>
              <a:rPr lang="en" b="1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-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Reading, Writing, Math &amp; Technology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21st Century Learning</a:t>
            </a:r>
            <a:endParaRPr b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Communication, Collaboration, Critical Thinking, Creativity &amp; Caring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5" name="Google Shape;13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125" y="303975"/>
            <a:ext cx="1038410" cy="99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675" y="246350"/>
            <a:ext cx="1202450" cy="110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7100" y="1430500"/>
            <a:ext cx="4326899" cy="345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>
            <a:spLocks noGrp="1"/>
          </p:cNvSpPr>
          <p:nvPr>
            <p:ph type="title"/>
          </p:nvPr>
        </p:nvSpPr>
        <p:spPr>
          <a:xfrm>
            <a:off x="1167725" y="445025"/>
            <a:ext cx="645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EARNING</a:t>
            </a:r>
            <a:r>
              <a:rPr lang="en" sz="2400" b="1" i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 P</a:t>
            </a:r>
            <a:r>
              <a:rPr lang="en" sz="2400" b="1" i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RIORITY</a:t>
            </a:r>
            <a:r>
              <a:rPr lang="en" sz="24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400">
                <a:latin typeface="Raleway"/>
                <a:ea typeface="Raleway"/>
                <a:cs typeface="Raleway"/>
                <a:sym typeface="Raleway"/>
              </a:rPr>
              <a:t>  </a:t>
            </a:r>
            <a:endParaRPr sz="24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1">
              <a:solidFill>
                <a:srgbClr val="0000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3" name="Google Shape;143;p21"/>
          <p:cNvSpPr txBox="1">
            <a:spLocks noGrp="1"/>
          </p:cNvSpPr>
          <p:nvPr>
            <p:ph type="body" idx="1"/>
          </p:nvPr>
        </p:nvSpPr>
        <p:spPr>
          <a:xfrm>
            <a:off x="437125" y="1416500"/>
            <a:ext cx="4267800" cy="30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000FF"/>
                </a:solidFill>
                <a:latin typeface="Raleway"/>
                <a:ea typeface="Raleway"/>
                <a:cs typeface="Raleway"/>
                <a:sym typeface="Raleway"/>
              </a:rPr>
              <a:t>LP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 has improved school’s performance in the following areas: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Student Learning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Teacher Effectiveness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Systemwide Efficiency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Time Management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4" name="Google Shape;14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00" y="1416500"/>
            <a:ext cx="4578999" cy="348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318</Words>
  <Application>Microsoft Office PowerPoint</Application>
  <PresentationFormat>On-screen Show (16:9)</PresentationFormat>
  <Paragraphs>70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Raleway</vt:lpstr>
      <vt:lpstr>Cambria</vt:lpstr>
      <vt:lpstr>Roboto</vt:lpstr>
      <vt:lpstr>Geometric</vt:lpstr>
      <vt:lpstr>PowerPoint Presentation</vt:lpstr>
      <vt:lpstr>LEARNING PRIORITY MAKES LEARNING #1</vt:lpstr>
      <vt:lpstr>LEARNING PRIORITY    </vt:lpstr>
      <vt:lpstr>LEARNING PRIORITY    </vt:lpstr>
      <vt:lpstr>LEARNING PRIORITY OFFERS &amp; DEVELOPS</vt:lpstr>
      <vt:lpstr>LEARNING PRIORITY    </vt:lpstr>
      <vt:lpstr>LEARNING PRIORITY   </vt:lpstr>
      <vt:lpstr>LP/Rio Partnership has developed </vt:lpstr>
      <vt:lpstr>LEARNING PRIORITY    </vt:lpstr>
      <vt:lpstr>LEARNING PRIORITY    </vt:lpstr>
      <vt:lpstr>LEARNING PRIORITY    </vt:lpstr>
      <vt:lpstr>LEARNING PRIORITY    </vt:lpstr>
      <vt:lpstr>LEARNING PRIORITY    </vt:lpstr>
      <vt:lpstr>LEARNING PRIORITY    </vt:lpstr>
      <vt:lpstr>LEARNING PRIORITY    </vt:lpstr>
      <vt:lpstr>LEARNING PRIORITY    </vt:lpstr>
      <vt:lpstr>LEARNING PRIORITY    </vt:lpstr>
      <vt:lpstr>LEARNING PRIORITY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Jacob RK</cp:lastModifiedBy>
  <cp:revision>1</cp:revision>
  <dcterms:modified xsi:type="dcterms:W3CDTF">2020-01-08T07:43:56Z</dcterms:modified>
</cp:coreProperties>
</file>